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05.03.2021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05.03.2021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534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PRESENTATION TITLE</vt:lpstr>
      <vt:lpstr>DIVIDER SLIDE</vt:lpstr>
      <vt:lpstr>TEXT LAYOUT 01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Mohamed</dc:creator>
  <cp:lastModifiedBy>Mohamed</cp:lastModifiedBy>
  <cp:revision>1</cp:revision>
  <dcterms:created xsi:type="dcterms:W3CDTF">2021-03-05T19:17:40Z</dcterms:created>
  <dcterms:modified xsi:type="dcterms:W3CDTF">2021-03-05T19:17:51Z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